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8DA9"/>
    <a:srgbClr val="3E5671"/>
    <a:srgbClr val="001C52"/>
    <a:srgbClr val="3D5571"/>
    <a:srgbClr val="002047"/>
    <a:srgbClr val="3E5771"/>
    <a:srgbClr val="001C53"/>
    <a:srgbClr val="B8CEE2"/>
    <a:srgbClr val="002147"/>
    <a:srgbClr val="102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95A23D-56B5-4F6F-BEF7-6DD20FBAA503}" v="23" dt="2022-10-26T13:59:21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5"/>
    <p:restoredTop sz="96327"/>
  </p:normalViewPr>
  <p:slideViewPr>
    <p:cSldViewPr snapToGrid="0">
      <p:cViewPr varScale="1">
        <p:scale>
          <a:sx n="17" d="100"/>
          <a:sy n="17" d="100"/>
        </p:scale>
        <p:origin x="22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Roberts" userId="201f0528-c1ed-4a3e-8d21-bca5279ded47" providerId="ADAL" clId="{4095A23D-56B5-4F6F-BEF7-6DD20FBAA503}"/>
    <pc:docChg chg="undo redo custSel addSld delSld modSld">
      <pc:chgData name="Rebecca Roberts" userId="201f0528-c1ed-4a3e-8d21-bca5279ded47" providerId="ADAL" clId="{4095A23D-56B5-4F6F-BEF7-6DD20FBAA503}" dt="2022-10-26T14:04:45.140" v="4633" actId="1076"/>
      <pc:docMkLst>
        <pc:docMk/>
      </pc:docMkLst>
      <pc:sldChg chg="del">
        <pc:chgData name="Rebecca Roberts" userId="201f0528-c1ed-4a3e-8d21-bca5279ded47" providerId="ADAL" clId="{4095A23D-56B5-4F6F-BEF7-6DD20FBAA503}" dt="2022-10-26T09:56:05.075" v="1" actId="2696"/>
        <pc:sldMkLst>
          <pc:docMk/>
          <pc:sldMk cId="772093096" sldId="257"/>
        </pc:sldMkLst>
      </pc:sldChg>
      <pc:sldChg chg="del">
        <pc:chgData name="Rebecca Roberts" userId="201f0528-c1ed-4a3e-8d21-bca5279ded47" providerId="ADAL" clId="{4095A23D-56B5-4F6F-BEF7-6DD20FBAA503}" dt="2022-10-26T09:56:01.884" v="0" actId="2696"/>
        <pc:sldMkLst>
          <pc:docMk/>
          <pc:sldMk cId="589597143" sldId="258"/>
        </pc:sldMkLst>
      </pc:sldChg>
      <pc:sldChg chg="addSp delSp modSp mod">
        <pc:chgData name="Rebecca Roberts" userId="201f0528-c1ed-4a3e-8d21-bca5279ded47" providerId="ADAL" clId="{4095A23D-56B5-4F6F-BEF7-6DD20FBAA503}" dt="2022-10-26T14:04:45.140" v="4633" actId="1076"/>
        <pc:sldMkLst>
          <pc:docMk/>
          <pc:sldMk cId="600873762" sldId="259"/>
        </pc:sldMkLst>
        <pc:spChg chg="mod">
          <ac:chgData name="Rebecca Roberts" userId="201f0528-c1ed-4a3e-8d21-bca5279ded47" providerId="ADAL" clId="{4095A23D-56B5-4F6F-BEF7-6DD20FBAA503}" dt="2022-10-26T13:16:54.041" v="3459" actId="1076"/>
          <ac:spMkLst>
            <pc:docMk/>
            <pc:sldMk cId="600873762" sldId="259"/>
            <ac:spMk id="5" creationId="{21791D5F-2A13-D624-0A75-7F23F7CA1779}"/>
          </ac:spMkLst>
        </pc:spChg>
        <pc:spChg chg="mod">
          <ac:chgData name="Rebecca Roberts" userId="201f0528-c1ed-4a3e-8d21-bca5279ded47" providerId="ADAL" clId="{4095A23D-56B5-4F6F-BEF7-6DD20FBAA503}" dt="2022-10-26T09:59:32.324" v="324" actId="20577"/>
          <ac:spMkLst>
            <pc:docMk/>
            <pc:sldMk cId="600873762" sldId="259"/>
            <ac:spMk id="9" creationId="{D9E5745A-81BB-053C-248C-9AEE5B713B49}"/>
          </ac:spMkLst>
        </pc:spChg>
        <pc:spChg chg="add del mod">
          <ac:chgData name="Rebecca Roberts" userId="201f0528-c1ed-4a3e-8d21-bca5279ded47" providerId="ADAL" clId="{4095A23D-56B5-4F6F-BEF7-6DD20FBAA503}" dt="2022-10-26T10:39:16.729" v="2336" actId="478"/>
          <ac:spMkLst>
            <pc:docMk/>
            <pc:sldMk cId="600873762" sldId="259"/>
            <ac:spMk id="10" creationId="{D7FA7BD1-572B-3430-AD5B-55F206CF8228}"/>
          </ac:spMkLst>
        </pc:spChg>
        <pc:spChg chg="add mod">
          <ac:chgData name="Rebecca Roberts" userId="201f0528-c1ed-4a3e-8d21-bca5279ded47" providerId="ADAL" clId="{4095A23D-56B5-4F6F-BEF7-6DD20FBAA503}" dt="2022-10-26T14:02:56.951" v="4597" actId="114"/>
          <ac:spMkLst>
            <pc:docMk/>
            <pc:sldMk cId="600873762" sldId="259"/>
            <ac:spMk id="11" creationId="{558721EF-6071-6825-07E6-CEB0DD353928}"/>
          </ac:spMkLst>
        </pc:spChg>
        <pc:spChg chg="mod">
          <ac:chgData name="Rebecca Roberts" userId="201f0528-c1ed-4a3e-8d21-bca5279ded47" providerId="ADAL" clId="{4095A23D-56B5-4F6F-BEF7-6DD20FBAA503}" dt="2022-10-26T14:01:23.620" v="4578" actId="20577"/>
          <ac:spMkLst>
            <pc:docMk/>
            <pc:sldMk cId="600873762" sldId="259"/>
            <ac:spMk id="12" creationId="{44825EDE-FA4D-7771-17FF-1119186DE75C}"/>
          </ac:spMkLst>
        </pc:spChg>
        <pc:spChg chg="mod">
          <ac:chgData name="Rebecca Roberts" userId="201f0528-c1ed-4a3e-8d21-bca5279ded47" providerId="ADAL" clId="{4095A23D-56B5-4F6F-BEF7-6DD20FBAA503}" dt="2022-10-26T13:35:30.990" v="4169" actId="20577"/>
          <ac:spMkLst>
            <pc:docMk/>
            <pc:sldMk cId="600873762" sldId="259"/>
            <ac:spMk id="13" creationId="{EE6E4FD3-44EC-59FA-5FB3-9C38CB0EC955}"/>
          </ac:spMkLst>
        </pc:spChg>
        <pc:spChg chg="mod">
          <ac:chgData name="Rebecca Roberts" userId="201f0528-c1ed-4a3e-8d21-bca5279ded47" providerId="ADAL" clId="{4095A23D-56B5-4F6F-BEF7-6DD20FBAA503}" dt="2022-10-26T14:04:22.023" v="4632" actId="20577"/>
          <ac:spMkLst>
            <pc:docMk/>
            <pc:sldMk cId="600873762" sldId="259"/>
            <ac:spMk id="14" creationId="{BFB4D574-02EA-30E9-1F08-78F85B5F2BCE}"/>
          </ac:spMkLst>
        </pc:spChg>
        <pc:spChg chg="mod">
          <ac:chgData name="Rebecca Roberts" userId="201f0528-c1ed-4a3e-8d21-bca5279ded47" providerId="ADAL" clId="{4095A23D-56B5-4F6F-BEF7-6DD20FBAA503}" dt="2022-10-26T13:23:09.427" v="4038" actId="20577"/>
          <ac:spMkLst>
            <pc:docMk/>
            <pc:sldMk cId="600873762" sldId="259"/>
            <ac:spMk id="17" creationId="{27E580E1-68A6-BCC8-3495-1FE340A389B5}"/>
          </ac:spMkLst>
        </pc:spChg>
        <pc:spChg chg="mod">
          <ac:chgData name="Rebecca Roberts" userId="201f0528-c1ed-4a3e-8d21-bca5279ded47" providerId="ADAL" clId="{4095A23D-56B5-4F6F-BEF7-6DD20FBAA503}" dt="2022-10-26T10:28:27.421" v="2144" actId="1076"/>
          <ac:spMkLst>
            <pc:docMk/>
            <pc:sldMk cId="600873762" sldId="259"/>
            <ac:spMk id="24" creationId="{0CFCE7C7-9B47-5D8B-857F-1313369D2ACA}"/>
          </ac:spMkLst>
        </pc:spChg>
        <pc:spChg chg="mod">
          <ac:chgData name="Rebecca Roberts" userId="201f0528-c1ed-4a3e-8d21-bca5279ded47" providerId="ADAL" clId="{4095A23D-56B5-4F6F-BEF7-6DD20FBAA503}" dt="2022-10-26T10:28:27.421" v="2144" actId="1076"/>
          <ac:spMkLst>
            <pc:docMk/>
            <pc:sldMk cId="600873762" sldId="259"/>
            <ac:spMk id="25" creationId="{212FDBFD-9051-A512-53BA-982E898A3F5C}"/>
          </ac:spMkLst>
        </pc:spChg>
        <pc:spChg chg="add mod">
          <ac:chgData name="Rebecca Roberts" userId="201f0528-c1ed-4a3e-8d21-bca5279ded47" providerId="ADAL" clId="{4095A23D-56B5-4F6F-BEF7-6DD20FBAA503}" dt="2022-10-26T13:52:30.377" v="4514" actId="1076"/>
          <ac:spMkLst>
            <pc:docMk/>
            <pc:sldMk cId="600873762" sldId="259"/>
            <ac:spMk id="31" creationId="{4DE5730C-6977-A828-5C44-7D48F66C403F}"/>
          </ac:spMkLst>
        </pc:spChg>
        <pc:spChg chg="mod">
          <ac:chgData name="Rebecca Roberts" userId="201f0528-c1ed-4a3e-8d21-bca5279ded47" providerId="ADAL" clId="{4095A23D-56B5-4F6F-BEF7-6DD20FBAA503}" dt="2022-10-26T10:14:06.134" v="1290" actId="1076"/>
          <ac:spMkLst>
            <pc:docMk/>
            <pc:sldMk cId="600873762" sldId="259"/>
            <ac:spMk id="32" creationId="{836459AD-526A-3950-21F5-7355BCD58BB6}"/>
          </ac:spMkLst>
        </pc:spChg>
        <pc:spChg chg="mod">
          <ac:chgData name="Rebecca Roberts" userId="201f0528-c1ed-4a3e-8d21-bca5279ded47" providerId="ADAL" clId="{4095A23D-56B5-4F6F-BEF7-6DD20FBAA503}" dt="2022-10-26T10:14:06.134" v="1290" actId="1076"/>
          <ac:spMkLst>
            <pc:docMk/>
            <pc:sldMk cId="600873762" sldId="259"/>
            <ac:spMk id="33" creationId="{EA9CE8B7-603A-2D9C-6D47-C1A4F0CAFE47}"/>
          </ac:spMkLst>
        </pc:spChg>
        <pc:spChg chg="mod">
          <ac:chgData name="Rebecca Roberts" userId="201f0528-c1ed-4a3e-8d21-bca5279ded47" providerId="ADAL" clId="{4095A23D-56B5-4F6F-BEF7-6DD20FBAA503}" dt="2022-10-26T14:01:58.571" v="4593" actId="20577"/>
          <ac:spMkLst>
            <pc:docMk/>
            <pc:sldMk cId="600873762" sldId="259"/>
            <ac:spMk id="36" creationId="{AD8EB752-4533-CEAD-0D66-BDAE96B660C6}"/>
          </ac:spMkLst>
        </pc:spChg>
        <pc:spChg chg="add mod">
          <ac:chgData name="Rebecca Roberts" userId="201f0528-c1ed-4a3e-8d21-bca5279ded47" providerId="ADAL" clId="{4095A23D-56B5-4F6F-BEF7-6DD20FBAA503}" dt="2022-10-26T13:52:22.446" v="4513" actId="1076"/>
          <ac:spMkLst>
            <pc:docMk/>
            <pc:sldMk cId="600873762" sldId="259"/>
            <ac:spMk id="37" creationId="{EB753B87-F116-CB5F-DD70-63717CCB2968}"/>
          </ac:spMkLst>
        </pc:spChg>
        <pc:picChg chg="add mod modCrop">
          <ac:chgData name="Rebecca Roberts" userId="201f0528-c1ed-4a3e-8d21-bca5279ded47" providerId="ADAL" clId="{4095A23D-56B5-4F6F-BEF7-6DD20FBAA503}" dt="2022-10-26T13:52:02.160" v="4511" actId="1076"/>
          <ac:picMkLst>
            <pc:docMk/>
            <pc:sldMk cId="600873762" sldId="259"/>
            <ac:picMk id="21" creationId="{DA0453E7-39E4-D2C4-7E68-5663104DA5FC}"/>
          </ac:picMkLst>
        </pc:picChg>
        <pc:picChg chg="add del mod">
          <ac:chgData name="Rebecca Roberts" userId="201f0528-c1ed-4a3e-8d21-bca5279ded47" providerId="ADAL" clId="{4095A23D-56B5-4F6F-BEF7-6DD20FBAA503}" dt="2022-10-26T13:59:20.350" v="4532" actId="478"/>
          <ac:picMkLst>
            <pc:docMk/>
            <pc:sldMk cId="600873762" sldId="259"/>
            <ac:picMk id="23" creationId="{43F75124-A825-2397-B917-0767EC2907F6}"/>
          </ac:picMkLst>
        </pc:picChg>
        <pc:picChg chg="mod">
          <ac:chgData name="Rebecca Roberts" userId="201f0528-c1ed-4a3e-8d21-bca5279ded47" providerId="ADAL" clId="{4095A23D-56B5-4F6F-BEF7-6DD20FBAA503}" dt="2022-10-26T13:16:21.243" v="3456" actId="1076"/>
          <ac:picMkLst>
            <pc:docMk/>
            <pc:sldMk cId="600873762" sldId="259"/>
            <ac:picMk id="39" creationId="{BE73DAE7-081C-14AC-FC86-48CCA3AA51D4}"/>
          </ac:picMkLst>
        </pc:picChg>
        <pc:picChg chg="add del mod">
          <ac:chgData name="Rebecca Roberts" userId="201f0528-c1ed-4a3e-8d21-bca5279ded47" providerId="ADAL" clId="{4095A23D-56B5-4F6F-BEF7-6DD20FBAA503}" dt="2022-10-26T13:21:52.468" v="4017" actId="21"/>
          <ac:picMkLst>
            <pc:docMk/>
            <pc:sldMk cId="600873762" sldId="259"/>
            <ac:picMk id="40" creationId="{1F62A003-39B6-F0D2-4524-F072F90953AE}"/>
          </ac:picMkLst>
        </pc:picChg>
        <pc:picChg chg="add mod">
          <ac:chgData name="Rebecca Roberts" userId="201f0528-c1ed-4a3e-8d21-bca5279ded47" providerId="ADAL" clId="{4095A23D-56B5-4F6F-BEF7-6DD20FBAA503}" dt="2022-10-26T13:25:46.382" v="4060" actId="207"/>
          <ac:picMkLst>
            <pc:docMk/>
            <pc:sldMk cId="600873762" sldId="259"/>
            <ac:picMk id="41" creationId="{C3924EC1-020D-7140-8455-374D5D430CD8}"/>
          </ac:picMkLst>
        </pc:picChg>
        <pc:picChg chg="add mod modCrop">
          <ac:chgData name="Rebecca Roberts" userId="201f0528-c1ed-4a3e-8d21-bca5279ded47" providerId="ADAL" clId="{4095A23D-56B5-4F6F-BEF7-6DD20FBAA503}" dt="2022-10-26T14:04:45.140" v="4633" actId="1076"/>
          <ac:picMkLst>
            <pc:docMk/>
            <pc:sldMk cId="600873762" sldId="259"/>
            <ac:picMk id="43" creationId="{B537EE0F-3F8B-AE9A-FB33-92F20CD2203C}"/>
          </ac:picMkLst>
        </pc:picChg>
        <pc:picChg chg="add del mod">
          <ac:chgData name="Rebecca Roberts" userId="201f0528-c1ed-4a3e-8d21-bca5279ded47" providerId="ADAL" clId="{4095A23D-56B5-4F6F-BEF7-6DD20FBAA503}" dt="2022-10-26T13:31:51.439" v="4073" actId="478"/>
          <ac:picMkLst>
            <pc:docMk/>
            <pc:sldMk cId="600873762" sldId="259"/>
            <ac:picMk id="45" creationId="{48B01E61-22FE-71FB-267A-D34E63DF153A}"/>
          </ac:picMkLst>
        </pc:picChg>
        <pc:picChg chg="add mod">
          <ac:chgData name="Rebecca Roberts" userId="201f0528-c1ed-4a3e-8d21-bca5279ded47" providerId="ADAL" clId="{4095A23D-56B5-4F6F-BEF7-6DD20FBAA503}" dt="2022-10-26T13:33:56.186" v="4086" actId="1076"/>
          <ac:picMkLst>
            <pc:docMk/>
            <pc:sldMk cId="600873762" sldId="259"/>
            <ac:picMk id="47" creationId="{36E4CF08-DAAA-FCF9-2D79-619E1C80FA8F}"/>
          </ac:picMkLst>
        </pc:picChg>
        <pc:picChg chg="add mod modCrop">
          <ac:chgData name="Rebecca Roberts" userId="201f0528-c1ed-4a3e-8d21-bca5279ded47" providerId="ADAL" clId="{4095A23D-56B5-4F6F-BEF7-6DD20FBAA503}" dt="2022-10-26T13:33:42.985" v="4084" actId="1076"/>
          <ac:picMkLst>
            <pc:docMk/>
            <pc:sldMk cId="600873762" sldId="259"/>
            <ac:picMk id="49" creationId="{2A751797-6C22-421E-756D-027821AC291C}"/>
          </ac:picMkLst>
        </pc:picChg>
        <pc:picChg chg="add mod modCrop">
          <ac:chgData name="Rebecca Roberts" userId="201f0528-c1ed-4a3e-8d21-bca5279ded47" providerId="ADAL" clId="{4095A23D-56B5-4F6F-BEF7-6DD20FBAA503}" dt="2022-10-26T13:59:57.592" v="4542" actId="1076"/>
          <ac:picMkLst>
            <pc:docMk/>
            <pc:sldMk cId="600873762" sldId="259"/>
            <ac:picMk id="51" creationId="{9DEDF97F-0127-1F68-9F92-9A776D4A6100}"/>
          </ac:picMkLst>
        </pc:picChg>
        <pc:picChg chg="del">
          <ac:chgData name="Rebecca Roberts" userId="201f0528-c1ed-4a3e-8d21-bca5279ded47" providerId="ADAL" clId="{4095A23D-56B5-4F6F-BEF7-6DD20FBAA503}" dt="2022-10-26T13:08:30.810" v="3371" actId="478"/>
          <ac:picMkLst>
            <pc:docMk/>
            <pc:sldMk cId="600873762" sldId="259"/>
            <ac:picMk id="78" creationId="{4A0732CF-E6FC-7FCA-9646-8D9236E99FF9}"/>
          </ac:picMkLst>
        </pc:picChg>
        <pc:picChg chg="add del">
          <ac:chgData name="Rebecca Roberts" userId="201f0528-c1ed-4a3e-8d21-bca5279ded47" providerId="ADAL" clId="{4095A23D-56B5-4F6F-BEF7-6DD20FBAA503}" dt="2022-10-26T13:08:30.810" v="3371" actId="478"/>
          <ac:picMkLst>
            <pc:docMk/>
            <pc:sldMk cId="600873762" sldId="259"/>
            <ac:picMk id="1026" creationId="{512EDD90-032F-27F7-6F37-E05E56D770FE}"/>
          </ac:picMkLst>
        </pc:picChg>
        <pc:picChg chg="add del">
          <ac:chgData name="Rebecca Roberts" userId="201f0528-c1ed-4a3e-8d21-bca5279ded47" providerId="ADAL" clId="{4095A23D-56B5-4F6F-BEF7-6DD20FBAA503}" dt="2022-10-26T13:08:45.904" v="3373" actId="478"/>
          <ac:picMkLst>
            <pc:docMk/>
            <pc:sldMk cId="600873762" sldId="259"/>
            <ac:picMk id="1027" creationId="{4A7EF25D-D1C9-5933-3435-D8BB20D70C6D}"/>
          </ac:picMkLst>
        </pc:picChg>
      </pc:sldChg>
      <pc:sldChg chg="addSp delSp modSp new del mod">
        <pc:chgData name="Rebecca Roberts" userId="201f0528-c1ed-4a3e-8d21-bca5279ded47" providerId="ADAL" clId="{4095A23D-56B5-4F6F-BEF7-6DD20FBAA503}" dt="2022-10-26T13:59:17.540" v="4531" actId="2696"/>
        <pc:sldMkLst>
          <pc:docMk/>
          <pc:sldMk cId="916064511" sldId="260"/>
        </pc:sldMkLst>
        <pc:spChg chg="del">
          <ac:chgData name="Rebecca Roberts" userId="201f0528-c1ed-4a3e-8d21-bca5279ded47" providerId="ADAL" clId="{4095A23D-56B5-4F6F-BEF7-6DD20FBAA503}" dt="2022-10-26T13:54:31.495" v="4524" actId="478"/>
          <ac:spMkLst>
            <pc:docMk/>
            <pc:sldMk cId="916064511" sldId="260"/>
            <ac:spMk id="2" creationId="{8BB76902-44EF-6B5F-FE41-3F8DDD6B8D7A}"/>
          </ac:spMkLst>
        </pc:spChg>
        <pc:spChg chg="del">
          <ac:chgData name="Rebecca Roberts" userId="201f0528-c1ed-4a3e-8d21-bca5279ded47" providerId="ADAL" clId="{4095A23D-56B5-4F6F-BEF7-6DD20FBAA503}" dt="2022-10-26T13:54:25.263" v="4521" actId="478"/>
          <ac:spMkLst>
            <pc:docMk/>
            <pc:sldMk cId="916064511" sldId="260"/>
            <ac:spMk id="3" creationId="{6FE384EF-DAFE-1456-1400-6A5867B78118}"/>
          </ac:spMkLst>
        </pc:spChg>
        <pc:spChg chg="add mod">
          <ac:chgData name="Rebecca Roberts" userId="201f0528-c1ed-4a3e-8d21-bca5279ded47" providerId="ADAL" clId="{4095A23D-56B5-4F6F-BEF7-6DD20FBAA503}" dt="2022-10-26T13:54:29.382" v="4523" actId="1076"/>
          <ac:spMkLst>
            <pc:docMk/>
            <pc:sldMk cId="916064511" sldId="260"/>
            <ac:spMk id="5" creationId="{84619E49-BA44-50A2-C855-F4E26855ADEE}"/>
          </ac:spMkLst>
        </pc:spChg>
        <pc:spChg chg="add mod">
          <ac:chgData name="Rebecca Roberts" userId="201f0528-c1ed-4a3e-8d21-bca5279ded47" providerId="ADAL" clId="{4095A23D-56B5-4F6F-BEF7-6DD20FBAA503}" dt="2022-10-26T13:54:29.382" v="4523" actId="1076"/>
          <ac:spMkLst>
            <pc:docMk/>
            <pc:sldMk cId="916064511" sldId="260"/>
            <ac:spMk id="6" creationId="{1F40EB7A-FC61-8C26-92E9-08207C90738D}"/>
          </ac:spMkLst>
        </pc:spChg>
        <pc:spChg chg="add mod">
          <ac:chgData name="Rebecca Roberts" userId="201f0528-c1ed-4a3e-8d21-bca5279ded47" providerId="ADAL" clId="{4095A23D-56B5-4F6F-BEF7-6DD20FBAA503}" dt="2022-10-26T13:55:15.708" v="4528" actId="1582"/>
          <ac:spMkLst>
            <pc:docMk/>
            <pc:sldMk cId="916064511" sldId="260"/>
            <ac:spMk id="7" creationId="{C38E85E3-21AD-1276-7D93-8BF6FD558FC1}"/>
          </ac:spMkLst>
        </pc:spChg>
        <pc:spChg chg="add mod">
          <ac:chgData name="Rebecca Roberts" userId="201f0528-c1ed-4a3e-8d21-bca5279ded47" providerId="ADAL" clId="{4095A23D-56B5-4F6F-BEF7-6DD20FBAA503}" dt="2022-10-26T13:54:29.382" v="4523" actId="1076"/>
          <ac:spMkLst>
            <pc:docMk/>
            <pc:sldMk cId="916064511" sldId="260"/>
            <ac:spMk id="11" creationId="{1C298D53-59EA-BDCB-B253-463E19857CEC}"/>
          </ac:spMkLst>
        </pc:spChg>
        <pc:spChg chg="add mod">
          <ac:chgData name="Rebecca Roberts" userId="201f0528-c1ed-4a3e-8d21-bca5279ded47" providerId="ADAL" clId="{4095A23D-56B5-4F6F-BEF7-6DD20FBAA503}" dt="2022-10-26T13:54:29.382" v="4523" actId="1076"/>
          <ac:spMkLst>
            <pc:docMk/>
            <pc:sldMk cId="916064511" sldId="260"/>
            <ac:spMk id="12" creationId="{78273884-E946-5D65-8CAE-B1968254BFCA}"/>
          </ac:spMkLst>
        </pc:spChg>
        <pc:spChg chg="add mod">
          <ac:chgData name="Rebecca Roberts" userId="201f0528-c1ed-4a3e-8d21-bca5279ded47" providerId="ADAL" clId="{4095A23D-56B5-4F6F-BEF7-6DD20FBAA503}" dt="2022-10-26T13:54:29.382" v="4523" actId="1076"/>
          <ac:spMkLst>
            <pc:docMk/>
            <pc:sldMk cId="916064511" sldId="260"/>
            <ac:spMk id="13" creationId="{E39D0C68-0920-1F11-07D0-96B8FD56BFD6}"/>
          </ac:spMkLst>
        </pc:spChg>
        <pc:spChg chg="add mod">
          <ac:chgData name="Rebecca Roberts" userId="201f0528-c1ed-4a3e-8d21-bca5279ded47" providerId="ADAL" clId="{4095A23D-56B5-4F6F-BEF7-6DD20FBAA503}" dt="2022-10-26T13:54:29.382" v="4523" actId="1076"/>
          <ac:spMkLst>
            <pc:docMk/>
            <pc:sldMk cId="916064511" sldId="260"/>
            <ac:spMk id="14" creationId="{C4750A51-DB0A-FB06-16C0-9CC4FB622699}"/>
          </ac:spMkLst>
        </pc:spChg>
        <pc:graphicFrameChg chg="add del mod">
          <ac:chgData name="Rebecca Roberts" userId="201f0528-c1ed-4a3e-8d21-bca5279ded47" providerId="ADAL" clId="{4095A23D-56B5-4F6F-BEF7-6DD20FBAA503}" dt="2022-10-26T13:54:32.820" v="4525" actId="478"/>
          <ac:graphicFrameMkLst>
            <pc:docMk/>
            <pc:sldMk cId="916064511" sldId="260"/>
            <ac:graphicFrameMk id="4" creationId="{887110F8-5FB5-CDFE-3544-2F2C9ED3003D}"/>
          </ac:graphicFrameMkLst>
        </pc:graphicFrameChg>
        <pc:cxnChg chg="add mod">
          <ac:chgData name="Rebecca Roberts" userId="201f0528-c1ed-4a3e-8d21-bca5279ded47" providerId="ADAL" clId="{4095A23D-56B5-4F6F-BEF7-6DD20FBAA503}" dt="2022-10-26T13:54:29.382" v="4523" actId="1076"/>
          <ac:cxnSpMkLst>
            <pc:docMk/>
            <pc:sldMk cId="916064511" sldId="260"/>
            <ac:cxnSpMk id="8" creationId="{B97C9E0B-2FD6-BF0F-CBAC-94E9962778BD}"/>
          </ac:cxnSpMkLst>
        </pc:cxnChg>
        <pc:cxnChg chg="add mod">
          <ac:chgData name="Rebecca Roberts" userId="201f0528-c1ed-4a3e-8d21-bca5279ded47" providerId="ADAL" clId="{4095A23D-56B5-4F6F-BEF7-6DD20FBAA503}" dt="2022-10-26T13:54:29.382" v="4523" actId="1076"/>
          <ac:cxnSpMkLst>
            <pc:docMk/>
            <pc:sldMk cId="916064511" sldId="260"/>
            <ac:cxnSpMk id="9" creationId="{3CD2F48A-EB28-B38A-86BB-95578C73FE7E}"/>
          </ac:cxnSpMkLst>
        </pc:cxnChg>
        <pc:cxnChg chg="add mod">
          <ac:chgData name="Rebecca Roberts" userId="201f0528-c1ed-4a3e-8d21-bca5279ded47" providerId="ADAL" clId="{4095A23D-56B5-4F6F-BEF7-6DD20FBAA503}" dt="2022-10-26T13:55:32.037" v="4530" actId="1582"/>
          <ac:cxnSpMkLst>
            <pc:docMk/>
            <pc:sldMk cId="916064511" sldId="260"/>
            <ac:cxnSpMk id="10" creationId="{253CA044-F0DE-8625-1ECB-503F265DABA7}"/>
          </ac:cxnSpMkLst>
        </pc:cxnChg>
      </pc:sldChg>
      <pc:sldChg chg="new del">
        <pc:chgData name="Rebecca Roberts" userId="201f0528-c1ed-4a3e-8d21-bca5279ded47" providerId="ADAL" clId="{4095A23D-56B5-4F6F-BEF7-6DD20FBAA503}" dt="2022-10-26T13:13:40.209" v="3442" actId="2696"/>
        <pc:sldMkLst>
          <pc:docMk/>
          <pc:sldMk cId="2574561353" sldId="260"/>
        </pc:sldMkLst>
      </pc:sldChg>
      <pc:sldChg chg="new del">
        <pc:chgData name="Rebecca Roberts" userId="201f0528-c1ed-4a3e-8d21-bca5279ded47" providerId="ADAL" clId="{4095A23D-56B5-4F6F-BEF7-6DD20FBAA503}" dt="2022-10-26T13:11:09.828" v="3375" actId="2696"/>
        <pc:sldMkLst>
          <pc:docMk/>
          <pc:sldMk cId="3124207689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19E75-BE20-B943-8CC5-D77721458025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143000"/>
            <a:ext cx="2178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ABF54-D660-7F4F-843B-6C83157DA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4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8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8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2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3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3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9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7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6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7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45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A0F9F-1531-2D40-9046-2C1A812E35E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3154C-F282-484F-A0EC-2923631C6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7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A4BDFE-47E9-9AA1-45F5-9BC223008123}"/>
              </a:ext>
            </a:extLst>
          </p:cNvPr>
          <p:cNvSpPr/>
          <p:nvPr/>
        </p:nvSpPr>
        <p:spPr>
          <a:xfrm>
            <a:off x="0" y="2896716"/>
            <a:ext cx="17454455" cy="238550"/>
          </a:xfrm>
          <a:prstGeom prst="rect">
            <a:avLst/>
          </a:prstGeom>
          <a:solidFill>
            <a:srgbClr val="001C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791D5F-2A13-D624-0A75-7F23F7CA1779}"/>
              </a:ext>
            </a:extLst>
          </p:cNvPr>
          <p:cNvSpPr txBox="1"/>
          <p:nvPr/>
        </p:nvSpPr>
        <p:spPr>
          <a:xfrm>
            <a:off x="2058848" y="354563"/>
            <a:ext cx="180346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00" b="1" dirty="0">
                <a:solidFill>
                  <a:srgbClr val="002047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Cognition, Mood and the Role of Illness Perceptions After Stroke</a:t>
            </a:r>
            <a:endParaRPr lang="en-US" sz="5200" b="1" i="1" dirty="0">
              <a:solidFill>
                <a:srgbClr val="002047"/>
              </a:solidFill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539A29-BD2F-1CE6-D211-F95FFF037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6110" y="28529289"/>
            <a:ext cx="2767871" cy="13211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419FCC-9581-E632-F3CE-032D71074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32437" y1="64451" x2="13836" y2="77747"/>
                        <a14:foregroundMark x1="36587" y1="92705" x2="35357" y2="98892"/>
                        <a14:foregroundMark x1="38201" y1="49677" x2="38201" y2="49677"/>
                        <a14:foregroundMark x1="39969" y1="43306" x2="39969" y2="43306"/>
                        <a14:foregroundMark x1="32283" y1="40813" x2="32283" y2="40813"/>
                        <a14:foregroundMark x1="35665" y1="35088" x2="35665" y2="35088"/>
                        <a14:foregroundMark x1="36434" y1="42198" x2="36434" y2="42198"/>
                        <a14:foregroundMark x1="31975" y1="44506" x2="31975" y2="44506"/>
                        <a14:foregroundMark x1="31360" y1="45983" x2="31360" y2="45983"/>
                        <a14:foregroundMark x1="32975" y1="46353" x2="32975" y2="46353"/>
                        <a14:foregroundMark x1="30899" y1="42013" x2="30899" y2="42013"/>
                        <a14:foregroundMark x1="36972" y1="40443" x2="36972" y2="40443"/>
                        <a14:foregroundMark x1="43121" y1="34718" x2="43121" y2="34718"/>
                        <a14:foregroundMark x1="46195" y1="32964" x2="46195" y2="32964"/>
                        <a14:foregroundMark x1="57648" y1="34534" x2="57648" y2="34534"/>
                        <a14:foregroundMark x1="40584" y1="45429" x2="40584" y2="45429"/>
                        <a14:foregroundMark x1="42352" y1="49215" x2="42352" y2="49215"/>
                        <a14:foregroundMark x1="37279" y1="57710" x2="44120" y2="46353"/>
                        <a14:foregroundMark x1="37279" y1="58818" x2="46195" y2="54663"/>
                        <a14:foregroundMark x1="38201" y1="63620" x2="45580" y2="55032"/>
                        <a14:foregroundMark x1="47271" y1="54386" x2="53651" y2="51893"/>
                        <a14:foregroundMark x1="46042" y1="45245" x2="56726" y2="51524"/>
                        <a14:foregroundMark x1="51268" y1="40259" x2="55111" y2="49215"/>
                        <a14:foregroundMark x1="55419" y1="49677" x2="59877" y2="43675"/>
                        <a14:foregroundMark x1="54804" y1="51708" x2="62952" y2="52539"/>
                        <a14:foregroundMark x1="56726" y1="59003" x2="61799" y2="53832"/>
                        <a14:foregroundMark x1="46503" y1="64174" x2="55726" y2="60018"/>
                        <a14:foregroundMark x1="55726" y1="61127" x2="59262" y2="65374"/>
                        <a14:foregroundMark x1="63413" y1="53832" x2="71407" y2="58079"/>
                        <a14:foregroundMark x1="62644" y1="57895" x2="62644" y2="57895"/>
                        <a14:foregroundMark x1="61491" y1="42567" x2="69178" y2="47738"/>
                        <a14:foregroundMark x1="63259" y1="40628" x2="63259" y2="40628"/>
                        <a14:foregroundMark x1="56572" y1="59834" x2="63874" y2="62512"/>
                        <a14:foregroundMark x1="60569" y1="47184" x2="60569" y2="47184"/>
                        <a14:foregroundMark x1="57033" y1="37581" x2="57033" y2="37581"/>
                        <a14:foregroundMark x1="53344" y1="33518" x2="53344" y2="33518"/>
                        <a14:foregroundMark x1="50653" y1="32779" x2="50961" y2="36380"/>
                        <a14:foregroundMark x1="50653" y1="32595" x2="50653" y2="35272"/>
                        <a14:foregroundMark x1="46195" y1="34718" x2="46195" y2="34718"/>
                        <a14:foregroundMark x1="42352" y1="32225" x2="42352" y2="32225"/>
                        <a14:foregroundMark x1="34896" y1="34534" x2="34896" y2="34534"/>
                        <a14:foregroundMark x1="37433" y1="33149" x2="37433" y2="33149"/>
                        <a14:foregroundMark x1="33282" y1="40813" x2="33282" y2="40813"/>
                        <a14:foregroundMark x1="40123" y1="42198" x2="40123" y2="42198"/>
                        <a14:foregroundMark x1="45888" y1="40628" x2="45888" y2="40628"/>
                        <a14:foregroundMark x1="40123" y1="34534" x2="40123" y2="34534"/>
                        <a14:foregroundMark x1="37894" y1="42752" x2="37894" y2="42752"/>
                        <a14:foregroundMark x1="44735" y1="40997" x2="44735" y2="40997"/>
                        <a14:foregroundMark x1="43351" y1="40628" x2="43351" y2="40628"/>
                        <a14:foregroundMark x1="43351" y1="30840" x2="43351" y2="30840"/>
                        <a14:foregroundMark x1="61030" y1="36380" x2="61030" y2="36380"/>
                        <a14:foregroundMark x1="54497" y1="33703" x2="54497" y2="33703"/>
                        <a14:foregroundMark x1="48732" y1="50231" x2="48732" y2="50231"/>
                        <a14:foregroundMark x1="55419" y1="34164" x2="55419" y2="34164"/>
                        <a14:foregroundMark x1="60876" y1="40259" x2="60876" y2="40259"/>
                        <a14:foregroundMark x1="67256" y1="53278" x2="67256" y2="53278"/>
                        <a14:foregroundMark x1="65796" y1="44506" x2="65796" y2="44506"/>
                        <a14:foregroundMark x1="69178" y1="52539" x2="69178" y2="52539"/>
                        <a14:foregroundMark x1="69331" y1="53832" x2="69331" y2="53832"/>
                        <a14:foregroundMark x1="60184" y1="64174" x2="60184" y2="64174"/>
                        <a14:foregroundMark x1="58801" y1="63066" x2="58801" y2="63066"/>
                        <a14:foregroundMark x1="51115" y1="60018" x2="51115" y2="60018"/>
                        <a14:foregroundMark x1="47809" y1="57710" x2="47809" y2="57710"/>
                        <a14:foregroundMark x1="42813" y1="61311" x2="42813" y2="61311"/>
                        <a14:foregroundMark x1="33743" y1="54848" x2="33743" y2="54848"/>
                        <a14:foregroundMark x1="31053" y1="51339" x2="31053" y2="51339"/>
                        <a14:foregroundMark x1="30438" y1="49677" x2="30438" y2="49677"/>
                        <a14:foregroundMark x1="51806" y1="69529" x2="51806" y2="69529"/>
                        <a14:foregroundMark x1="49731" y1="67221" x2="49731" y2="67221"/>
                        <a14:foregroundMark x1="44735" y1="67682" x2="35050" y2="99077"/>
                        <a14:foregroundMark x1="45042" y1="67682" x2="39662" y2="84857"/>
                        <a14:backgroundMark x1="26518" y1="9972" x2="19293" y2="3232"/>
                        <a14:backgroundMark x1="2998" y1="12558" x2="8532" y2="7941"/>
                        <a14:backgroundMark x1="5150" y1="53186" x2="5150" y2="85596"/>
                        <a14:backgroundMark x1="9839" y1="89658" x2="18370" y2="94275"/>
                        <a14:backgroundMark x1="48347" y1="94275" x2="73636" y2="94829"/>
                        <a14:backgroundMark x1="79631" y1="82456" x2="94620" y2="94275"/>
                        <a14:backgroundMark x1="79170" y1="23361" x2="92006" y2="37765"/>
                        <a14:backgroundMark x1="81783" y1="16620" x2="92929" y2="11450"/>
                        <a14:backgroundMark x1="28440" y1="96953" x2="34743" y2="997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143144" y="28285834"/>
            <a:ext cx="2220878" cy="18197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7C7B8A2-C3ED-45B6-66CD-26C388878331}"/>
              </a:ext>
            </a:extLst>
          </p:cNvPr>
          <p:cNvSpPr txBox="1"/>
          <p:nvPr/>
        </p:nvSpPr>
        <p:spPr>
          <a:xfrm>
            <a:off x="14364022" y="28590627"/>
            <a:ext cx="3090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47"/>
                </a:solidFill>
                <a:latin typeface="Candara" panose="020E0502030303020204" pitchFamily="34" charset="0"/>
                <a:cs typeface="Angsana New" panose="02020603050405020304" pitchFamily="18" charset="-34"/>
              </a:rPr>
              <a:t>TRANSLATIONAL  </a:t>
            </a:r>
          </a:p>
          <a:p>
            <a:r>
              <a:rPr lang="en-US" sz="2400" b="1" dirty="0">
                <a:solidFill>
                  <a:srgbClr val="002047"/>
                </a:solidFill>
                <a:latin typeface="Candara" panose="020E0502030303020204" pitchFamily="34" charset="0"/>
                <a:cs typeface="Angsana New" panose="02020603050405020304" pitchFamily="18" charset="-34"/>
              </a:rPr>
              <a:t>NEUROPSYCHOLOGY  </a:t>
            </a:r>
          </a:p>
          <a:p>
            <a:r>
              <a:rPr lang="en-US" sz="2400" b="1" dirty="0">
                <a:solidFill>
                  <a:srgbClr val="002047"/>
                </a:solidFill>
                <a:latin typeface="Candara" panose="020E0502030303020204" pitchFamily="34" charset="0"/>
                <a:cs typeface="Angsana New" panose="02020603050405020304" pitchFamily="18" charset="-34"/>
              </a:rPr>
              <a:t>GROUP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E5745A-81BB-053C-248C-9AEE5B713B49}"/>
              </a:ext>
            </a:extLst>
          </p:cNvPr>
          <p:cNvSpPr txBox="1"/>
          <p:nvPr/>
        </p:nvSpPr>
        <p:spPr>
          <a:xfrm>
            <a:off x="4891421" y="2267849"/>
            <a:ext cx="11600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Rebecca Roberts, Dr Reena </a:t>
            </a:r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Vohora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Dr Nele </a:t>
            </a:r>
            <a:r>
              <a:rPr lang="en-US" sz="28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Demeyere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825EDE-FA4D-7771-17FF-1119186DE75C}"/>
              </a:ext>
            </a:extLst>
          </p:cNvPr>
          <p:cNvSpPr txBox="1"/>
          <p:nvPr/>
        </p:nvSpPr>
        <p:spPr>
          <a:xfrm>
            <a:off x="322357" y="5511014"/>
            <a:ext cx="10037855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Rates of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psychological distress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in the post-stroke population are high and have negative implications for ongoing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recovery and adjustment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Post-Stroke Cognitive Impairment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(PSCI) predicts depression but the mechanism for this is unclear.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Generally, those who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perceive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their illness as more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threatening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and less easy to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are more likely to experience psychological distress.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We explored whether illness perceptions of threat and control mediate the relationship between PSCI and depression after stroke. 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6E4FD3-44EC-59FA-5FB3-9C38CB0EC955}"/>
              </a:ext>
            </a:extLst>
          </p:cNvPr>
          <p:cNvSpPr txBox="1"/>
          <p:nvPr/>
        </p:nvSpPr>
        <p:spPr>
          <a:xfrm>
            <a:off x="318054" y="22366101"/>
            <a:ext cx="971982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99% of the sample showed impairment in at least one subtest of the OCS-Plus.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28% were considered to have at least mild depression and 21% at least mild anxiety.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Cognitive Impairment was not a significant predictor of anxiety when depressive symptoms were included in the model.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E580E1-68A6-BCC8-3495-1FE340A389B5}"/>
              </a:ext>
            </a:extLst>
          </p:cNvPr>
          <p:cNvSpPr txBox="1"/>
          <p:nvPr/>
        </p:nvSpPr>
        <p:spPr>
          <a:xfrm>
            <a:off x="184762" y="28194666"/>
            <a:ext cx="85010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3D55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US" sz="2400" b="1" dirty="0">
                <a:solidFill>
                  <a:srgbClr val="3D55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400" b="1" dirty="0">
              <a:solidFill>
                <a:srgbClr val="3D557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solidFill>
                  <a:srgbClr val="3D55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rebecca.roberts@hmc.ox.ac.uk</a:t>
            </a:r>
          </a:p>
          <a:p>
            <a:endParaRPr lang="en-US" sz="2400" dirty="0">
              <a:solidFill>
                <a:srgbClr val="3D557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B4D574-02EA-30E9-1F08-78F85B5F2BCE}"/>
              </a:ext>
            </a:extLst>
          </p:cNvPr>
          <p:cNvSpPr txBox="1"/>
          <p:nvPr/>
        </p:nvSpPr>
        <p:spPr>
          <a:xfrm>
            <a:off x="11553554" y="22063337"/>
            <a:ext cx="968845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Illness perceptions are important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in understanding why some people with PSCI develop depression.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Perceptions of control,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in particular, might explain the relationship between PSCI and mood after stroke.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Our findings are similar to recent dementia research showing locus of control is important for mood.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This is a modifiable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target for intervention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in the sub-acute phase after stroke.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E30D54-F3EE-0187-EB26-11EE6DC1E425}"/>
              </a:ext>
            </a:extLst>
          </p:cNvPr>
          <p:cNvSpPr/>
          <p:nvPr/>
        </p:nvSpPr>
        <p:spPr>
          <a:xfrm>
            <a:off x="17407119" y="2616939"/>
            <a:ext cx="820387" cy="818457"/>
          </a:xfrm>
          <a:prstGeom prst="ellipse">
            <a:avLst/>
          </a:prstGeom>
          <a:solidFill>
            <a:srgbClr val="001C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780AB5-DF1B-58A5-AB68-C46AF72FE82E}"/>
              </a:ext>
            </a:extLst>
          </p:cNvPr>
          <p:cNvSpPr/>
          <p:nvPr/>
        </p:nvSpPr>
        <p:spPr>
          <a:xfrm flipV="1">
            <a:off x="0" y="5070006"/>
            <a:ext cx="9719829" cy="145245"/>
          </a:xfrm>
          <a:prstGeom prst="rect">
            <a:avLst/>
          </a:prstGeom>
          <a:solidFill>
            <a:srgbClr val="3E56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1707B90-2F4A-61C3-9DEE-EB3A550A4B9F}"/>
              </a:ext>
            </a:extLst>
          </p:cNvPr>
          <p:cNvSpPr/>
          <p:nvPr/>
        </p:nvSpPr>
        <p:spPr>
          <a:xfrm>
            <a:off x="18333417" y="2614976"/>
            <a:ext cx="820387" cy="818457"/>
          </a:xfrm>
          <a:prstGeom prst="ellipse">
            <a:avLst/>
          </a:prstGeom>
          <a:solidFill>
            <a:srgbClr val="3E57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68D96BF-CC36-E60F-8D40-38C3449BB14B}"/>
              </a:ext>
            </a:extLst>
          </p:cNvPr>
          <p:cNvSpPr/>
          <p:nvPr/>
        </p:nvSpPr>
        <p:spPr>
          <a:xfrm>
            <a:off x="19259715" y="2614976"/>
            <a:ext cx="820387" cy="818457"/>
          </a:xfrm>
          <a:prstGeom prst="ellipse">
            <a:avLst/>
          </a:prstGeom>
          <a:solidFill>
            <a:srgbClr val="6E8D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8CE00A1-D59A-69FE-52F8-768C5DE61A35}"/>
              </a:ext>
            </a:extLst>
          </p:cNvPr>
          <p:cNvSpPr/>
          <p:nvPr/>
        </p:nvSpPr>
        <p:spPr>
          <a:xfrm>
            <a:off x="20186013" y="2611432"/>
            <a:ext cx="820387" cy="818457"/>
          </a:xfrm>
          <a:prstGeom prst="ellipse">
            <a:avLst/>
          </a:prstGeom>
          <a:solidFill>
            <a:srgbClr val="B8C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479489-7331-690D-F389-A0E7E9749455}"/>
              </a:ext>
            </a:extLst>
          </p:cNvPr>
          <p:cNvSpPr txBox="1"/>
          <p:nvPr/>
        </p:nvSpPr>
        <p:spPr>
          <a:xfrm>
            <a:off x="106092" y="4245754"/>
            <a:ext cx="8195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3E567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CFCE7C7-9B47-5D8B-857F-1313369D2ACA}"/>
              </a:ext>
            </a:extLst>
          </p:cNvPr>
          <p:cNvSpPr/>
          <p:nvPr/>
        </p:nvSpPr>
        <p:spPr>
          <a:xfrm flipV="1">
            <a:off x="11033" y="21967687"/>
            <a:ext cx="9719829" cy="145244"/>
          </a:xfrm>
          <a:prstGeom prst="rect">
            <a:avLst/>
          </a:prstGeom>
          <a:solidFill>
            <a:srgbClr val="3E56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2FDBFD-9051-A512-53BA-982E898A3F5C}"/>
              </a:ext>
            </a:extLst>
          </p:cNvPr>
          <p:cNvSpPr txBox="1"/>
          <p:nvPr/>
        </p:nvSpPr>
        <p:spPr>
          <a:xfrm>
            <a:off x="0" y="21159837"/>
            <a:ext cx="8195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3E567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6CD5D7-3174-A5E3-6116-3CAD1AD331A3}"/>
              </a:ext>
            </a:extLst>
          </p:cNvPr>
          <p:cNvSpPr/>
          <p:nvPr/>
        </p:nvSpPr>
        <p:spPr>
          <a:xfrm>
            <a:off x="3929170" y="27494219"/>
            <a:ext cx="17454455" cy="238550"/>
          </a:xfrm>
          <a:prstGeom prst="rect">
            <a:avLst/>
          </a:prstGeom>
          <a:solidFill>
            <a:srgbClr val="001C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ACA6FA9-F30B-915D-AA83-A96A2C830653}"/>
              </a:ext>
            </a:extLst>
          </p:cNvPr>
          <p:cNvSpPr/>
          <p:nvPr/>
        </p:nvSpPr>
        <p:spPr>
          <a:xfrm>
            <a:off x="3241794" y="27204266"/>
            <a:ext cx="820387" cy="818457"/>
          </a:xfrm>
          <a:prstGeom prst="ellipse">
            <a:avLst/>
          </a:prstGeom>
          <a:solidFill>
            <a:srgbClr val="001C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F30A619-D628-0A69-4276-55E964007AC8}"/>
              </a:ext>
            </a:extLst>
          </p:cNvPr>
          <p:cNvSpPr/>
          <p:nvPr/>
        </p:nvSpPr>
        <p:spPr>
          <a:xfrm>
            <a:off x="2262540" y="27204266"/>
            <a:ext cx="820387" cy="818457"/>
          </a:xfrm>
          <a:prstGeom prst="ellipse">
            <a:avLst/>
          </a:prstGeom>
          <a:solidFill>
            <a:srgbClr val="3E57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91D6E7E-D89E-78AB-E6EC-5289C58F1FBC}"/>
              </a:ext>
            </a:extLst>
          </p:cNvPr>
          <p:cNvSpPr/>
          <p:nvPr/>
        </p:nvSpPr>
        <p:spPr>
          <a:xfrm>
            <a:off x="1283287" y="27207810"/>
            <a:ext cx="820387" cy="818457"/>
          </a:xfrm>
          <a:prstGeom prst="ellipse">
            <a:avLst/>
          </a:prstGeom>
          <a:solidFill>
            <a:srgbClr val="6E8D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C77C657-0024-0768-520E-373716887DA3}"/>
              </a:ext>
            </a:extLst>
          </p:cNvPr>
          <p:cNvSpPr/>
          <p:nvPr/>
        </p:nvSpPr>
        <p:spPr>
          <a:xfrm>
            <a:off x="304033" y="27204266"/>
            <a:ext cx="820387" cy="818457"/>
          </a:xfrm>
          <a:prstGeom prst="ellipse">
            <a:avLst/>
          </a:prstGeom>
          <a:solidFill>
            <a:srgbClr val="B8C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36459AD-526A-3950-21F5-7355BCD58BB6}"/>
              </a:ext>
            </a:extLst>
          </p:cNvPr>
          <p:cNvSpPr/>
          <p:nvPr/>
        </p:nvSpPr>
        <p:spPr>
          <a:xfrm flipV="1">
            <a:off x="0" y="13019289"/>
            <a:ext cx="9719829" cy="145245"/>
          </a:xfrm>
          <a:prstGeom prst="rect">
            <a:avLst/>
          </a:prstGeom>
          <a:solidFill>
            <a:srgbClr val="3E56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9CE8B7-603A-2D9C-6D47-C1A4F0CAFE47}"/>
              </a:ext>
            </a:extLst>
          </p:cNvPr>
          <p:cNvSpPr txBox="1"/>
          <p:nvPr/>
        </p:nvSpPr>
        <p:spPr>
          <a:xfrm>
            <a:off x="106092" y="12195037"/>
            <a:ext cx="8195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3E567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822F657-5279-155E-26E7-19CA57878C49}"/>
              </a:ext>
            </a:extLst>
          </p:cNvPr>
          <p:cNvSpPr/>
          <p:nvPr/>
        </p:nvSpPr>
        <p:spPr>
          <a:xfrm flipV="1">
            <a:off x="11663797" y="21675570"/>
            <a:ext cx="9719829" cy="145245"/>
          </a:xfrm>
          <a:prstGeom prst="rect">
            <a:avLst/>
          </a:prstGeom>
          <a:solidFill>
            <a:srgbClr val="3E56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8616AC2-7974-F394-4B5F-4AA5BE32AFEA}"/>
              </a:ext>
            </a:extLst>
          </p:cNvPr>
          <p:cNvSpPr txBox="1"/>
          <p:nvPr/>
        </p:nvSpPr>
        <p:spPr>
          <a:xfrm>
            <a:off x="11769889" y="20851318"/>
            <a:ext cx="8195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3E567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D8EB752-4533-CEAD-0D66-BDAE96B660C6}"/>
              </a:ext>
            </a:extLst>
          </p:cNvPr>
          <p:cNvSpPr txBox="1"/>
          <p:nvPr/>
        </p:nvSpPr>
        <p:spPr>
          <a:xfrm>
            <a:off x="318054" y="13421721"/>
            <a:ext cx="9688450" cy="886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We recruited 77 stroke survivors in the sub-acute phase after stroke (M = 36 days since stroke).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Average age 73 (SD=13), education 14 years (SD=3), 46% female, 88% ischemic stroke, acute NIHSS = 8 (SD=6), 24% past MH difficulties.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All participants completed: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Oxford Cognitive Screen Plus (OCS-Plus)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Patient Health Questionnaire (PHQ-9)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Generalised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Anxiety Disorder Assessment (GAD-7)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Stroke Revised Illness Perception Questionnaire (Stroke IPQ-R)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Barthel Index for Daily Living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BE73DAE7-081C-14AC-FC86-48CCA3AA51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033" y="185434"/>
            <a:ext cx="2205605" cy="263574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58721EF-6071-6825-07E6-CEB0DD353928}"/>
              </a:ext>
            </a:extLst>
          </p:cNvPr>
          <p:cNvSpPr txBox="1"/>
          <p:nvPr/>
        </p:nvSpPr>
        <p:spPr>
          <a:xfrm>
            <a:off x="11371668" y="5182781"/>
            <a:ext cx="9688450" cy="1763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Cognitive Impairment Significantly Predicted Depressive Symptoms</a:t>
            </a: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Perceptions of control were predicted by degree of cognitive impairment (</a:t>
            </a:r>
            <a:r>
              <a:rPr lang="en-US" sz="3000" i="1" dirty="0">
                <a:latin typeface="Arial" panose="020B0604020202020204" pitchFamily="34" charset="0"/>
                <a:cs typeface="Arial" panose="020B0604020202020204" pitchFamily="34" charset="0"/>
              </a:rPr>
              <a:t>ꞵ=-9.28, p=.04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and predictive of depressive symptoms (</a:t>
            </a:r>
            <a:r>
              <a:rPr lang="en-US" sz="3000" i="1" dirty="0">
                <a:latin typeface="Arial" panose="020B0604020202020204" pitchFamily="34" charset="0"/>
                <a:cs typeface="Arial" panose="020B0604020202020204" pitchFamily="34" charset="0"/>
              </a:rPr>
              <a:t>ꞵ=-0.32, p&lt;.01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Perceptions of control partially mediated the relationship between PSCI and depressive symptoms </a:t>
            </a:r>
            <a:r>
              <a:rPr lang="en-US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(p=.04).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Threat perceptions were important predictors of depression (</a:t>
            </a:r>
            <a:r>
              <a:rPr lang="en-US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ꞵ=0.18, p&lt;.01)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but were not predicted by PSCI.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0" descr="Chart, scatter chart&#10;&#10;Description automatically generated">
            <a:extLst>
              <a:ext uri="{FF2B5EF4-FFF2-40B4-BE49-F238E27FC236}">
                <a16:creationId xmlns:a16="http://schemas.microsoft.com/office/drawing/2014/main" id="{DA0453E7-39E4-D2C4-7E68-5663104DA5F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" b="2775"/>
          <a:stretch/>
        </p:blipFill>
        <p:spPr>
          <a:xfrm>
            <a:off x="14056767" y="6592418"/>
            <a:ext cx="3704942" cy="374411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DE5730C-6977-A828-5C44-7D48F66C403F}"/>
              </a:ext>
            </a:extLst>
          </p:cNvPr>
          <p:cNvSpPr txBox="1"/>
          <p:nvPr/>
        </p:nvSpPr>
        <p:spPr>
          <a:xfrm rot="16200000">
            <a:off x="12456438" y="8244401"/>
            <a:ext cx="23815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PHQ-Score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B753B87-F116-CB5F-DD70-63717CCB2968}"/>
              </a:ext>
            </a:extLst>
          </p:cNvPr>
          <p:cNvSpPr txBox="1"/>
          <p:nvPr/>
        </p:nvSpPr>
        <p:spPr>
          <a:xfrm>
            <a:off x="13647202" y="10606855"/>
            <a:ext cx="46346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Impairments on OCS-Plus</a:t>
            </a:r>
          </a:p>
        </p:txBody>
      </p:sp>
      <p:pic>
        <p:nvPicPr>
          <p:cNvPr id="41" name="Graphic 40" descr="Open envelope with solid fill">
            <a:extLst>
              <a:ext uri="{FF2B5EF4-FFF2-40B4-BE49-F238E27FC236}">
                <a16:creationId xmlns:a16="http://schemas.microsoft.com/office/drawing/2014/main" id="{C3924EC1-020D-7140-8455-374D5D430C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84762" y="29091496"/>
            <a:ext cx="804688" cy="804688"/>
          </a:xfrm>
          <a:prstGeom prst="rect">
            <a:avLst/>
          </a:prstGeom>
        </p:spPr>
      </p:pic>
      <p:pic>
        <p:nvPicPr>
          <p:cNvPr id="43" name="Picture 42" descr="A picture containing logo&#10;&#10;Description automatically generated">
            <a:extLst>
              <a:ext uri="{FF2B5EF4-FFF2-40B4-BE49-F238E27FC236}">
                <a16:creationId xmlns:a16="http://schemas.microsoft.com/office/drawing/2014/main" id="{B537EE0F-3F8B-AE9A-FB33-92F20CD2203C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3676" b="16869"/>
          <a:stretch/>
        </p:blipFill>
        <p:spPr>
          <a:xfrm>
            <a:off x="7992420" y="28131407"/>
            <a:ext cx="3507442" cy="1854730"/>
          </a:xfrm>
          <a:prstGeom prst="rect">
            <a:avLst/>
          </a:prstGeom>
        </p:spPr>
      </p:pic>
      <p:pic>
        <p:nvPicPr>
          <p:cNvPr id="47" name="Picture 46" descr="A picture containing icon&#10;&#10;Description automatically generated">
            <a:extLst>
              <a:ext uri="{FF2B5EF4-FFF2-40B4-BE49-F238E27FC236}">
                <a16:creationId xmlns:a16="http://schemas.microsoft.com/office/drawing/2014/main" id="{36E4CF08-DAAA-FCF9-2D79-619E1C80FA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68783" y="16732601"/>
            <a:ext cx="2716888" cy="102440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2A751797-6C22-421E-756D-027821AC291C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t="8447" b="2912"/>
          <a:stretch/>
        </p:blipFill>
        <p:spPr>
          <a:xfrm>
            <a:off x="6238334" y="16876352"/>
            <a:ext cx="1373079" cy="736898"/>
          </a:xfrm>
          <a:prstGeom prst="rect">
            <a:avLst/>
          </a:prstGeom>
        </p:spPr>
      </p:pic>
      <p:pic>
        <p:nvPicPr>
          <p:cNvPr id="51" name="Picture 50" descr="Diagram&#10;&#10;Description automatically generated">
            <a:extLst>
              <a:ext uri="{FF2B5EF4-FFF2-40B4-BE49-F238E27FC236}">
                <a16:creationId xmlns:a16="http://schemas.microsoft.com/office/drawing/2014/main" id="{9DEDF97F-0127-1F68-9F92-9A776D4A6100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9102" t="8152" r="9865" b="19311"/>
          <a:stretch/>
        </p:blipFill>
        <p:spPr>
          <a:xfrm>
            <a:off x="11450835" y="14948089"/>
            <a:ext cx="8923615" cy="4493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873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401</Words>
  <Application>Microsoft Office PowerPoint</Application>
  <PresentationFormat>Custom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Candara</vt:lpstr>
      <vt:lpstr>Ebrima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Elise Milosevich</dc:creator>
  <cp:lastModifiedBy>Reena Vohora</cp:lastModifiedBy>
  <cp:revision>38</cp:revision>
  <dcterms:created xsi:type="dcterms:W3CDTF">2022-09-19T12:26:26Z</dcterms:created>
  <dcterms:modified xsi:type="dcterms:W3CDTF">2022-11-07T13:34:11Z</dcterms:modified>
</cp:coreProperties>
</file>